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60" r:id="rId2"/>
    <p:sldId id="261" r:id="rId3"/>
    <p:sldId id="263" r:id="rId4"/>
    <p:sldId id="270" r:id="rId5"/>
    <p:sldId id="262" r:id="rId6"/>
    <p:sldId id="264" r:id="rId7"/>
    <p:sldId id="267" r:id="rId8"/>
    <p:sldId id="268" r:id="rId9"/>
    <p:sldId id="269" r:id="rId10"/>
    <p:sldId id="266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C3C849-91F9-4F37-91B0-84B4F7F5CE65}" type="doc">
      <dgm:prSet loTypeId="urn:microsoft.com/office/officeart/2005/8/layout/cycle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A2D0D77-CC96-499F-A34B-798A13C3B926}">
      <dgm:prSet phldrT="[Text]" phldr="0" custT="1"/>
      <dgm:spPr>
        <a:solidFill>
          <a:schemeClr val="tx1"/>
        </a:solidFill>
      </dgm:spPr>
      <dgm:t>
        <a:bodyPr/>
        <a:lstStyle/>
        <a:p>
          <a:r>
            <a:rPr lang="en-US" sz="2400" dirty="0"/>
            <a:t>Frontend</a:t>
          </a:r>
          <a:endParaRPr lang="en-IN" sz="2400" dirty="0"/>
        </a:p>
      </dgm:t>
    </dgm:pt>
    <dgm:pt modelId="{24A08B9B-E0C0-4A9E-8F3B-A3D3CA8494EB}" type="parTrans" cxnId="{80A4EA81-D94F-4E9A-80DC-663F30C43DE5}">
      <dgm:prSet/>
      <dgm:spPr/>
      <dgm:t>
        <a:bodyPr/>
        <a:lstStyle/>
        <a:p>
          <a:endParaRPr lang="en-IN"/>
        </a:p>
      </dgm:t>
    </dgm:pt>
    <dgm:pt modelId="{46291DE1-9C16-4A9F-94C7-2018452BFE55}" type="sibTrans" cxnId="{80A4EA81-D94F-4E9A-80DC-663F30C43DE5}">
      <dgm:prSet/>
      <dgm:spPr/>
      <dgm:t>
        <a:bodyPr/>
        <a:lstStyle/>
        <a:p>
          <a:endParaRPr lang="en-IN"/>
        </a:p>
      </dgm:t>
    </dgm:pt>
    <dgm:pt modelId="{006D72D8-F514-412F-8AFE-1CC49C6B60F4}">
      <dgm:prSet phldrT="[Text]" phldr="0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dirty="0"/>
            <a:t>React.js + Redux</a:t>
          </a:r>
          <a:endParaRPr lang="en-IN" dirty="0"/>
        </a:p>
      </dgm:t>
    </dgm:pt>
    <dgm:pt modelId="{39D938E5-AEA8-4571-8882-19DA2ED6418A}" type="parTrans" cxnId="{72FE1D64-14C6-4578-AA61-A75C5658F650}">
      <dgm:prSet/>
      <dgm:spPr/>
      <dgm:t>
        <a:bodyPr/>
        <a:lstStyle/>
        <a:p>
          <a:endParaRPr lang="en-IN"/>
        </a:p>
      </dgm:t>
    </dgm:pt>
    <dgm:pt modelId="{7381E6A6-EDDF-41D1-9284-AA2B1A019F4F}" type="sibTrans" cxnId="{72FE1D64-14C6-4578-AA61-A75C5658F650}">
      <dgm:prSet/>
      <dgm:spPr/>
      <dgm:t>
        <a:bodyPr/>
        <a:lstStyle/>
        <a:p>
          <a:endParaRPr lang="en-IN"/>
        </a:p>
      </dgm:t>
    </dgm:pt>
    <dgm:pt modelId="{51170B33-ACE0-4C73-B880-CA97F81B06CD}">
      <dgm:prSet phldrT="[Text]" phldr="0" custT="1"/>
      <dgm:spPr>
        <a:solidFill>
          <a:schemeClr val="tx1"/>
        </a:solidFill>
      </dgm:spPr>
      <dgm:t>
        <a:bodyPr/>
        <a:lstStyle/>
        <a:p>
          <a:r>
            <a:rPr lang="en-US" sz="2800" dirty="0"/>
            <a:t>Backend</a:t>
          </a:r>
          <a:endParaRPr lang="en-IN" sz="2800" dirty="0"/>
        </a:p>
      </dgm:t>
    </dgm:pt>
    <dgm:pt modelId="{DE43FBD6-C949-4E8A-813C-2C36481EE4D2}" type="parTrans" cxnId="{180520B8-F490-4708-ABD5-E0A4A737B9D2}">
      <dgm:prSet/>
      <dgm:spPr/>
      <dgm:t>
        <a:bodyPr/>
        <a:lstStyle/>
        <a:p>
          <a:endParaRPr lang="en-IN"/>
        </a:p>
      </dgm:t>
    </dgm:pt>
    <dgm:pt modelId="{0B63E1A7-D968-49F2-9E57-911E58F30EAD}" type="sibTrans" cxnId="{180520B8-F490-4708-ABD5-E0A4A737B9D2}">
      <dgm:prSet/>
      <dgm:spPr/>
      <dgm:t>
        <a:bodyPr/>
        <a:lstStyle/>
        <a:p>
          <a:endParaRPr lang="en-IN"/>
        </a:p>
      </dgm:t>
    </dgm:pt>
    <dgm:pt modelId="{B3120525-7468-4114-BAE6-C3F9024E7C5E}">
      <dgm:prSet phldrT="[Text]" phldr="0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dirty="0"/>
            <a:t>Node.js + Express</a:t>
          </a:r>
          <a:r>
            <a:rPr lang="en-US"/>
            <a:t>.js</a:t>
          </a:r>
          <a:endParaRPr lang="en-IN" dirty="0"/>
        </a:p>
      </dgm:t>
    </dgm:pt>
    <dgm:pt modelId="{C776B178-A5C8-45DE-A5D4-66A810877D3A}" type="parTrans" cxnId="{EEB304A4-C097-48EF-ABAC-8DAABF53EC05}">
      <dgm:prSet/>
      <dgm:spPr/>
      <dgm:t>
        <a:bodyPr/>
        <a:lstStyle/>
        <a:p>
          <a:endParaRPr lang="en-IN"/>
        </a:p>
      </dgm:t>
    </dgm:pt>
    <dgm:pt modelId="{1509B4BD-375D-45A1-8150-3C4C50441AE5}" type="sibTrans" cxnId="{EEB304A4-C097-48EF-ABAC-8DAABF53EC05}">
      <dgm:prSet/>
      <dgm:spPr/>
      <dgm:t>
        <a:bodyPr/>
        <a:lstStyle/>
        <a:p>
          <a:endParaRPr lang="en-IN"/>
        </a:p>
      </dgm:t>
    </dgm:pt>
    <dgm:pt modelId="{D9000654-2CFD-4F76-B0D5-94A44DE578BB}">
      <dgm:prSet phldrT="[Text]" phldr="0"/>
      <dgm:spPr>
        <a:solidFill>
          <a:schemeClr val="tx1"/>
        </a:solidFill>
      </dgm:spPr>
      <dgm:t>
        <a:bodyPr/>
        <a:lstStyle/>
        <a:p>
          <a:r>
            <a:rPr lang="en-US" dirty="0"/>
            <a:t>Database</a:t>
          </a:r>
          <a:endParaRPr lang="en-IN" dirty="0"/>
        </a:p>
      </dgm:t>
    </dgm:pt>
    <dgm:pt modelId="{1B508EA4-4FFF-4F4A-9636-7B059DDC573D}" type="parTrans" cxnId="{854DF920-36CB-439C-AB31-C9AC53774BC7}">
      <dgm:prSet/>
      <dgm:spPr/>
      <dgm:t>
        <a:bodyPr/>
        <a:lstStyle/>
        <a:p>
          <a:endParaRPr lang="en-IN"/>
        </a:p>
      </dgm:t>
    </dgm:pt>
    <dgm:pt modelId="{9652524E-C734-49B2-9D83-FD740A983BC1}" type="sibTrans" cxnId="{854DF920-36CB-439C-AB31-C9AC53774BC7}">
      <dgm:prSet/>
      <dgm:spPr/>
      <dgm:t>
        <a:bodyPr/>
        <a:lstStyle/>
        <a:p>
          <a:endParaRPr lang="en-IN"/>
        </a:p>
      </dgm:t>
    </dgm:pt>
    <dgm:pt modelId="{467DF821-5366-467A-A7BA-D07DB89F3789}">
      <dgm:prSet phldrT="[Text]" phldr="0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dirty="0"/>
            <a:t>MongoDB</a:t>
          </a:r>
          <a:endParaRPr lang="en-IN" dirty="0"/>
        </a:p>
      </dgm:t>
    </dgm:pt>
    <dgm:pt modelId="{D784CEF2-D1D4-42E5-BB3C-0D5F028053B5}" type="parTrans" cxnId="{387E1EB0-3C17-44DB-BC14-72659BB26481}">
      <dgm:prSet/>
      <dgm:spPr/>
      <dgm:t>
        <a:bodyPr/>
        <a:lstStyle/>
        <a:p>
          <a:endParaRPr lang="en-IN"/>
        </a:p>
      </dgm:t>
    </dgm:pt>
    <dgm:pt modelId="{7929B2D2-3CCC-464C-9691-D517E41FBCA9}" type="sibTrans" cxnId="{387E1EB0-3C17-44DB-BC14-72659BB26481}">
      <dgm:prSet/>
      <dgm:spPr/>
      <dgm:t>
        <a:bodyPr/>
        <a:lstStyle/>
        <a:p>
          <a:endParaRPr lang="en-IN"/>
        </a:p>
      </dgm:t>
    </dgm:pt>
    <dgm:pt modelId="{E03B63B0-7BBB-40B4-8038-3B42648FDBFD}">
      <dgm:prSet phldrT="[Text]" phldr="0" custT="1"/>
      <dgm:spPr>
        <a:solidFill>
          <a:schemeClr val="tx1"/>
        </a:solidFill>
      </dgm:spPr>
      <dgm:t>
        <a:bodyPr/>
        <a:lstStyle/>
        <a:p>
          <a:r>
            <a:rPr lang="en-US" sz="2800" dirty="0"/>
            <a:t>Authentication</a:t>
          </a:r>
          <a:endParaRPr lang="en-IN" sz="2800" dirty="0"/>
        </a:p>
      </dgm:t>
    </dgm:pt>
    <dgm:pt modelId="{B2DFD2C7-CA9C-44CE-A513-A188C9262C4E}" type="parTrans" cxnId="{88C79B28-4EE3-4B6E-B9C0-09880D068094}">
      <dgm:prSet/>
      <dgm:spPr/>
      <dgm:t>
        <a:bodyPr/>
        <a:lstStyle/>
        <a:p>
          <a:endParaRPr lang="en-IN"/>
        </a:p>
      </dgm:t>
    </dgm:pt>
    <dgm:pt modelId="{96880AE3-62DE-4EA9-86C8-AA5D49902F80}" type="sibTrans" cxnId="{88C79B28-4EE3-4B6E-B9C0-09880D068094}">
      <dgm:prSet/>
      <dgm:spPr/>
      <dgm:t>
        <a:bodyPr/>
        <a:lstStyle/>
        <a:p>
          <a:endParaRPr lang="en-IN"/>
        </a:p>
      </dgm:t>
    </dgm:pt>
    <dgm:pt modelId="{55427E79-4E34-4B78-9C1D-74946B9A1974}">
      <dgm:prSet phldrT="[Text]" phldr="0"/>
      <dgm:spPr>
        <a:solidFill>
          <a:srgbClr val="FFC000"/>
        </a:solidFill>
      </dgm:spPr>
      <dgm:t>
        <a:bodyPr/>
        <a:lstStyle/>
        <a:p>
          <a:r>
            <a:rPr lang="en-US" dirty="0"/>
            <a:t>JWT+ </a:t>
          </a:r>
          <a:r>
            <a:rPr lang="en-US" dirty="0" err="1"/>
            <a:t>BCrypt</a:t>
          </a:r>
          <a:endParaRPr lang="en-IN" dirty="0"/>
        </a:p>
      </dgm:t>
    </dgm:pt>
    <dgm:pt modelId="{415F2656-5E10-4DF0-AC90-CCF0079B950C}" type="parTrans" cxnId="{A981E06A-7C4B-4B50-B2DD-DF4638CCEA38}">
      <dgm:prSet/>
      <dgm:spPr/>
      <dgm:t>
        <a:bodyPr/>
        <a:lstStyle/>
        <a:p>
          <a:endParaRPr lang="en-IN"/>
        </a:p>
      </dgm:t>
    </dgm:pt>
    <dgm:pt modelId="{57A45B9F-6BBE-4E33-938B-648C7167FA3D}" type="sibTrans" cxnId="{A981E06A-7C4B-4B50-B2DD-DF4638CCEA38}">
      <dgm:prSet/>
      <dgm:spPr/>
      <dgm:t>
        <a:bodyPr/>
        <a:lstStyle/>
        <a:p>
          <a:endParaRPr lang="en-IN"/>
        </a:p>
      </dgm:t>
    </dgm:pt>
    <dgm:pt modelId="{21AAB1EE-F46E-4A03-8C9D-7210AB3F6D1B}" type="pres">
      <dgm:prSet presAssocID="{2CC3C849-91F9-4F37-91B0-84B4F7F5CE65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A2D8CAE1-B4C8-4323-91F6-AF58D1F84A84}" type="pres">
      <dgm:prSet presAssocID="{2CC3C849-91F9-4F37-91B0-84B4F7F5CE65}" presName="children" presStyleCnt="0"/>
      <dgm:spPr/>
    </dgm:pt>
    <dgm:pt modelId="{6A672A5D-FD70-4384-A85D-E87A8413CDE3}" type="pres">
      <dgm:prSet presAssocID="{2CC3C849-91F9-4F37-91B0-84B4F7F5CE65}" presName="child1group" presStyleCnt="0"/>
      <dgm:spPr/>
    </dgm:pt>
    <dgm:pt modelId="{9989F77E-568B-455C-8AE3-20A70CF33092}" type="pres">
      <dgm:prSet presAssocID="{2CC3C849-91F9-4F37-91B0-84B4F7F5CE65}" presName="child1" presStyleLbl="bgAcc1" presStyleIdx="0" presStyleCnt="4"/>
      <dgm:spPr/>
    </dgm:pt>
    <dgm:pt modelId="{E3639BCE-47C8-4996-A32A-5F9DD54F7657}" type="pres">
      <dgm:prSet presAssocID="{2CC3C849-91F9-4F37-91B0-84B4F7F5CE65}" presName="child1Text" presStyleLbl="bgAcc1" presStyleIdx="0" presStyleCnt="4">
        <dgm:presLayoutVars>
          <dgm:bulletEnabled val="1"/>
        </dgm:presLayoutVars>
      </dgm:prSet>
      <dgm:spPr/>
    </dgm:pt>
    <dgm:pt modelId="{E1DE7EE2-7033-4CA1-B0CC-4C0B6AC946E2}" type="pres">
      <dgm:prSet presAssocID="{2CC3C849-91F9-4F37-91B0-84B4F7F5CE65}" presName="child2group" presStyleCnt="0"/>
      <dgm:spPr/>
    </dgm:pt>
    <dgm:pt modelId="{76DB1AA8-7E64-4D45-889E-7E4D67539C82}" type="pres">
      <dgm:prSet presAssocID="{2CC3C849-91F9-4F37-91B0-84B4F7F5CE65}" presName="child2" presStyleLbl="bgAcc1" presStyleIdx="1" presStyleCnt="4"/>
      <dgm:spPr/>
    </dgm:pt>
    <dgm:pt modelId="{E632F7E4-F719-493F-9847-582D6B89546F}" type="pres">
      <dgm:prSet presAssocID="{2CC3C849-91F9-4F37-91B0-84B4F7F5CE65}" presName="child2Text" presStyleLbl="bgAcc1" presStyleIdx="1" presStyleCnt="4">
        <dgm:presLayoutVars>
          <dgm:bulletEnabled val="1"/>
        </dgm:presLayoutVars>
      </dgm:prSet>
      <dgm:spPr/>
    </dgm:pt>
    <dgm:pt modelId="{9CA702C8-4986-4A1C-B5A2-5A28CAE46D65}" type="pres">
      <dgm:prSet presAssocID="{2CC3C849-91F9-4F37-91B0-84B4F7F5CE65}" presName="child3group" presStyleCnt="0"/>
      <dgm:spPr/>
    </dgm:pt>
    <dgm:pt modelId="{132FC58D-315C-49AB-AD55-BD53CA220E51}" type="pres">
      <dgm:prSet presAssocID="{2CC3C849-91F9-4F37-91B0-84B4F7F5CE65}" presName="child3" presStyleLbl="bgAcc1" presStyleIdx="2" presStyleCnt="4"/>
      <dgm:spPr/>
    </dgm:pt>
    <dgm:pt modelId="{30478ED5-0435-4857-860E-2AB01F5E8017}" type="pres">
      <dgm:prSet presAssocID="{2CC3C849-91F9-4F37-91B0-84B4F7F5CE65}" presName="child3Text" presStyleLbl="bgAcc1" presStyleIdx="2" presStyleCnt="4">
        <dgm:presLayoutVars>
          <dgm:bulletEnabled val="1"/>
        </dgm:presLayoutVars>
      </dgm:prSet>
      <dgm:spPr/>
    </dgm:pt>
    <dgm:pt modelId="{336282A4-0395-4035-AA3A-98F7B97942FD}" type="pres">
      <dgm:prSet presAssocID="{2CC3C849-91F9-4F37-91B0-84B4F7F5CE65}" presName="child4group" presStyleCnt="0"/>
      <dgm:spPr/>
    </dgm:pt>
    <dgm:pt modelId="{0F28F4A2-46B4-44A0-A72D-3B2814EDD26B}" type="pres">
      <dgm:prSet presAssocID="{2CC3C849-91F9-4F37-91B0-84B4F7F5CE65}" presName="child4" presStyleLbl="bgAcc1" presStyleIdx="3" presStyleCnt="4"/>
      <dgm:spPr/>
    </dgm:pt>
    <dgm:pt modelId="{5B7CF5E7-17B2-448D-AA0A-5E4636AEFD19}" type="pres">
      <dgm:prSet presAssocID="{2CC3C849-91F9-4F37-91B0-84B4F7F5CE65}" presName="child4Text" presStyleLbl="bgAcc1" presStyleIdx="3" presStyleCnt="4">
        <dgm:presLayoutVars>
          <dgm:bulletEnabled val="1"/>
        </dgm:presLayoutVars>
      </dgm:prSet>
      <dgm:spPr/>
    </dgm:pt>
    <dgm:pt modelId="{CF63ED71-35B5-42C2-899B-9F8F5E026E59}" type="pres">
      <dgm:prSet presAssocID="{2CC3C849-91F9-4F37-91B0-84B4F7F5CE65}" presName="childPlaceholder" presStyleCnt="0"/>
      <dgm:spPr/>
    </dgm:pt>
    <dgm:pt modelId="{7281E0B0-34B6-4166-BCA9-49302048EFEA}" type="pres">
      <dgm:prSet presAssocID="{2CC3C849-91F9-4F37-91B0-84B4F7F5CE65}" presName="circle" presStyleCnt="0"/>
      <dgm:spPr/>
    </dgm:pt>
    <dgm:pt modelId="{C6DF98B5-CD33-47E5-BD29-3247AFE8DEF0}" type="pres">
      <dgm:prSet presAssocID="{2CC3C849-91F9-4F37-91B0-84B4F7F5CE65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CB257ED8-01F3-4F41-A3FA-3528E22F855E}" type="pres">
      <dgm:prSet presAssocID="{2CC3C849-91F9-4F37-91B0-84B4F7F5CE65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168DD2B-F4C5-4889-81A2-B962DC3B5D5A}" type="pres">
      <dgm:prSet presAssocID="{2CC3C849-91F9-4F37-91B0-84B4F7F5CE65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326A887A-1B78-4402-83CC-61E0B1AB7C25}" type="pres">
      <dgm:prSet presAssocID="{2CC3C849-91F9-4F37-91B0-84B4F7F5CE65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2EF2B913-C541-44B1-BFCF-05C170A35C9F}" type="pres">
      <dgm:prSet presAssocID="{2CC3C849-91F9-4F37-91B0-84B4F7F5CE65}" presName="quadrantPlaceholder" presStyleCnt="0"/>
      <dgm:spPr/>
    </dgm:pt>
    <dgm:pt modelId="{11B3130A-5691-458F-934B-FB10576F590B}" type="pres">
      <dgm:prSet presAssocID="{2CC3C849-91F9-4F37-91B0-84B4F7F5CE65}" presName="center1" presStyleLbl="fgShp" presStyleIdx="0" presStyleCnt="2"/>
      <dgm:spPr/>
    </dgm:pt>
    <dgm:pt modelId="{D7A6585B-2AB9-475A-80A6-80F8ABB6BA6D}" type="pres">
      <dgm:prSet presAssocID="{2CC3C849-91F9-4F37-91B0-84B4F7F5CE65}" presName="center2" presStyleLbl="fgShp" presStyleIdx="1" presStyleCnt="2"/>
      <dgm:spPr/>
    </dgm:pt>
  </dgm:ptLst>
  <dgm:cxnLst>
    <dgm:cxn modelId="{497A1101-D7FE-4BEF-9446-4A0A286FCE77}" type="presOf" srcId="{EA2D0D77-CC96-499F-A34B-798A13C3B926}" destId="{C6DF98B5-CD33-47E5-BD29-3247AFE8DEF0}" srcOrd="0" destOrd="0" presId="urn:microsoft.com/office/officeart/2005/8/layout/cycle4"/>
    <dgm:cxn modelId="{2E1A2201-5ECA-4F30-8CB8-F1FB9695ECE8}" type="presOf" srcId="{B3120525-7468-4114-BAE6-C3F9024E7C5E}" destId="{E632F7E4-F719-493F-9847-582D6B89546F}" srcOrd="1" destOrd="0" presId="urn:microsoft.com/office/officeart/2005/8/layout/cycle4"/>
    <dgm:cxn modelId="{B9932312-2883-4D64-8BBD-3753E7B0F33E}" type="presOf" srcId="{2CC3C849-91F9-4F37-91B0-84B4F7F5CE65}" destId="{21AAB1EE-F46E-4A03-8C9D-7210AB3F6D1B}" srcOrd="0" destOrd="0" presId="urn:microsoft.com/office/officeart/2005/8/layout/cycle4"/>
    <dgm:cxn modelId="{854DF920-36CB-439C-AB31-C9AC53774BC7}" srcId="{2CC3C849-91F9-4F37-91B0-84B4F7F5CE65}" destId="{D9000654-2CFD-4F76-B0D5-94A44DE578BB}" srcOrd="2" destOrd="0" parTransId="{1B508EA4-4FFF-4F4A-9636-7B059DDC573D}" sibTransId="{9652524E-C734-49B2-9D83-FD740A983BC1}"/>
    <dgm:cxn modelId="{88C79B28-4EE3-4B6E-B9C0-09880D068094}" srcId="{2CC3C849-91F9-4F37-91B0-84B4F7F5CE65}" destId="{E03B63B0-7BBB-40B4-8038-3B42648FDBFD}" srcOrd="3" destOrd="0" parTransId="{B2DFD2C7-CA9C-44CE-A513-A188C9262C4E}" sibTransId="{96880AE3-62DE-4EA9-86C8-AA5D49902F80}"/>
    <dgm:cxn modelId="{5CBC3036-1EB9-4CE3-B49D-18B1892F2B91}" type="presOf" srcId="{B3120525-7468-4114-BAE6-C3F9024E7C5E}" destId="{76DB1AA8-7E64-4D45-889E-7E4D67539C82}" srcOrd="0" destOrd="0" presId="urn:microsoft.com/office/officeart/2005/8/layout/cycle4"/>
    <dgm:cxn modelId="{1736A038-268B-4323-8C4A-F43EE2880EF2}" type="presOf" srcId="{D9000654-2CFD-4F76-B0D5-94A44DE578BB}" destId="{6168DD2B-F4C5-4889-81A2-B962DC3B5D5A}" srcOrd="0" destOrd="0" presId="urn:microsoft.com/office/officeart/2005/8/layout/cycle4"/>
    <dgm:cxn modelId="{72FE1D64-14C6-4578-AA61-A75C5658F650}" srcId="{EA2D0D77-CC96-499F-A34B-798A13C3B926}" destId="{006D72D8-F514-412F-8AFE-1CC49C6B60F4}" srcOrd="0" destOrd="0" parTransId="{39D938E5-AEA8-4571-8882-19DA2ED6418A}" sibTransId="{7381E6A6-EDDF-41D1-9284-AA2B1A019F4F}"/>
    <dgm:cxn modelId="{A981E06A-7C4B-4B50-B2DD-DF4638CCEA38}" srcId="{E03B63B0-7BBB-40B4-8038-3B42648FDBFD}" destId="{55427E79-4E34-4B78-9C1D-74946B9A1974}" srcOrd="0" destOrd="0" parTransId="{415F2656-5E10-4DF0-AC90-CCF0079B950C}" sibTransId="{57A45B9F-6BBE-4E33-938B-648C7167FA3D}"/>
    <dgm:cxn modelId="{C2C47978-4EDF-49E6-8BF3-6F30292E91C6}" type="presOf" srcId="{006D72D8-F514-412F-8AFE-1CC49C6B60F4}" destId="{E3639BCE-47C8-4996-A32A-5F9DD54F7657}" srcOrd="1" destOrd="0" presId="urn:microsoft.com/office/officeart/2005/8/layout/cycle4"/>
    <dgm:cxn modelId="{80A4EA81-D94F-4E9A-80DC-663F30C43DE5}" srcId="{2CC3C849-91F9-4F37-91B0-84B4F7F5CE65}" destId="{EA2D0D77-CC96-499F-A34B-798A13C3B926}" srcOrd="0" destOrd="0" parTransId="{24A08B9B-E0C0-4A9E-8F3B-A3D3CA8494EB}" sibTransId="{46291DE1-9C16-4A9F-94C7-2018452BFE55}"/>
    <dgm:cxn modelId="{FB653582-64FA-4230-8626-F9D556A88F5A}" type="presOf" srcId="{55427E79-4E34-4B78-9C1D-74946B9A1974}" destId="{0F28F4A2-46B4-44A0-A72D-3B2814EDD26B}" srcOrd="0" destOrd="0" presId="urn:microsoft.com/office/officeart/2005/8/layout/cycle4"/>
    <dgm:cxn modelId="{5506A786-68ED-4BC6-BD10-0498BA06C1A5}" type="presOf" srcId="{E03B63B0-7BBB-40B4-8038-3B42648FDBFD}" destId="{326A887A-1B78-4402-83CC-61E0B1AB7C25}" srcOrd="0" destOrd="0" presId="urn:microsoft.com/office/officeart/2005/8/layout/cycle4"/>
    <dgm:cxn modelId="{A5757B9E-9983-4B4D-8D30-3B0E70C3E7F4}" type="presOf" srcId="{51170B33-ACE0-4C73-B880-CA97F81B06CD}" destId="{CB257ED8-01F3-4F41-A3FA-3528E22F855E}" srcOrd="0" destOrd="0" presId="urn:microsoft.com/office/officeart/2005/8/layout/cycle4"/>
    <dgm:cxn modelId="{EEB304A4-C097-48EF-ABAC-8DAABF53EC05}" srcId="{51170B33-ACE0-4C73-B880-CA97F81B06CD}" destId="{B3120525-7468-4114-BAE6-C3F9024E7C5E}" srcOrd="0" destOrd="0" parTransId="{C776B178-A5C8-45DE-A5D4-66A810877D3A}" sibTransId="{1509B4BD-375D-45A1-8150-3C4C50441AE5}"/>
    <dgm:cxn modelId="{A546ABAD-5B2F-4565-92B7-6FFC0C6E4F61}" type="presOf" srcId="{55427E79-4E34-4B78-9C1D-74946B9A1974}" destId="{5B7CF5E7-17B2-448D-AA0A-5E4636AEFD19}" srcOrd="1" destOrd="0" presId="urn:microsoft.com/office/officeart/2005/8/layout/cycle4"/>
    <dgm:cxn modelId="{387E1EB0-3C17-44DB-BC14-72659BB26481}" srcId="{D9000654-2CFD-4F76-B0D5-94A44DE578BB}" destId="{467DF821-5366-467A-A7BA-D07DB89F3789}" srcOrd="0" destOrd="0" parTransId="{D784CEF2-D1D4-42E5-BB3C-0D5F028053B5}" sibTransId="{7929B2D2-3CCC-464C-9691-D517E41FBCA9}"/>
    <dgm:cxn modelId="{180520B8-F490-4708-ABD5-E0A4A737B9D2}" srcId="{2CC3C849-91F9-4F37-91B0-84B4F7F5CE65}" destId="{51170B33-ACE0-4C73-B880-CA97F81B06CD}" srcOrd="1" destOrd="0" parTransId="{DE43FBD6-C949-4E8A-813C-2C36481EE4D2}" sibTransId="{0B63E1A7-D968-49F2-9E57-911E58F30EAD}"/>
    <dgm:cxn modelId="{A4277BD3-089E-46A0-8255-AA83CCD157EB}" type="presOf" srcId="{006D72D8-F514-412F-8AFE-1CC49C6B60F4}" destId="{9989F77E-568B-455C-8AE3-20A70CF33092}" srcOrd="0" destOrd="0" presId="urn:microsoft.com/office/officeart/2005/8/layout/cycle4"/>
    <dgm:cxn modelId="{47942FD9-C69A-4AB7-B641-4FE8AB5692AD}" type="presOf" srcId="{467DF821-5366-467A-A7BA-D07DB89F3789}" destId="{30478ED5-0435-4857-860E-2AB01F5E8017}" srcOrd="1" destOrd="0" presId="urn:microsoft.com/office/officeart/2005/8/layout/cycle4"/>
    <dgm:cxn modelId="{0F9E0AF8-9A73-4E96-BD12-B1A7E9A98219}" type="presOf" srcId="{467DF821-5366-467A-A7BA-D07DB89F3789}" destId="{132FC58D-315C-49AB-AD55-BD53CA220E51}" srcOrd="0" destOrd="0" presId="urn:microsoft.com/office/officeart/2005/8/layout/cycle4"/>
    <dgm:cxn modelId="{CE159B5F-9151-4CC2-B66C-69108281C19E}" type="presParOf" srcId="{21AAB1EE-F46E-4A03-8C9D-7210AB3F6D1B}" destId="{A2D8CAE1-B4C8-4323-91F6-AF58D1F84A84}" srcOrd="0" destOrd="0" presId="urn:microsoft.com/office/officeart/2005/8/layout/cycle4"/>
    <dgm:cxn modelId="{133687A1-4566-4337-9E79-115AA492E46B}" type="presParOf" srcId="{A2D8CAE1-B4C8-4323-91F6-AF58D1F84A84}" destId="{6A672A5D-FD70-4384-A85D-E87A8413CDE3}" srcOrd="0" destOrd="0" presId="urn:microsoft.com/office/officeart/2005/8/layout/cycle4"/>
    <dgm:cxn modelId="{0DAAED35-5A4E-401A-BC70-E0EC83265D73}" type="presParOf" srcId="{6A672A5D-FD70-4384-A85D-E87A8413CDE3}" destId="{9989F77E-568B-455C-8AE3-20A70CF33092}" srcOrd="0" destOrd="0" presId="urn:microsoft.com/office/officeart/2005/8/layout/cycle4"/>
    <dgm:cxn modelId="{68920F44-76DC-44B4-9D6A-0E967DB7AFEB}" type="presParOf" srcId="{6A672A5D-FD70-4384-A85D-E87A8413CDE3}" destId="{E3639BCE-47C8-4996-A32A-5F9DD54F7657}" srcOrd="1" destOrd="0" presId="urn:microsoft.com/office/officeart/2005/8/layout/cycle4"/>
    <dgm:cxn modelId="{EB90D6D9-04E3-451D-A227-E9CDEBDDBB66}" type="presParOf" srcId="{A2D8CAE1-B4C8-4323-91F6-AF58D1F84A84}" destId="{E1DE7EE2-7033-4CA1-B0CC-4C0B6AC946E2}" srcOrd="1" destOrd="0" presId="urn:microsoft.com/office/officeart/2005/8/layout/cycle4"/>
    <dgm:cxn modelId="{7AFC803C-D86D-4163-B69D-6BDB53239E2D}" type="presParOf" srcId="{E1DE7EE2-7033-4CA1-B0CC-4C0B6AC946E2}" destId="{76DB1AA8-7E64-4D45-889E-7E4D67539C82}" srcOrd="0" destOrd="0" presId="urn:microsoft.com/office/officeart/2005/8/layout/cycle4"/>
    <dgm:cxn modelId="{7F5F9390-6435-4C82-B4B7-3AFE2035F417}" type="presParOf" srcId="{E1DE7EE2-7033-4CA1-B0CC-4C0B6AC946E2}" destId="{E632F7E4-F719-493F-9847-582D6B89546F}" srcOrd="1" destOrd="0" presId="urn:microsoft.com/office/officeart/2005/8/layout/cycle4"/>
    <dgm:cxn modelId="{43369313-6388-4398-B24A-7AF2D57674C5}" type="presParOf" srcId="{A2D8CAE1-B4C8-4323-91F6-AF58D1F84A84}" destId="{9CA702C8-4986-4A1C-B5A2-5A28CAE46D65}" srcOrd="2" destOrd="0" presId="urn:microsoft.com/office/officeart/2005/8/layout/cycle4"/>
    <dgm:cxn modelId="{98272AC1-4B9C-4002-A1D4-E877C1BF57F9}" type="presParOf" srcId="{9CA702C8-4986-4A1C-B5A2-5A28CAE46D65}" destId="{132FC58D-315C-49AB-AD55-BD53CA220E51}" srcOrd="0" destOrd="0" presId="urn:microsoft.com/office/officeart/2005/8/layout/cycle4"/>
    <dgm:cxn modelId="{3E1A33AA-4CC0-4A3B-B41E-D083E97795F2}" type="presParOf" srcId="{9CA702C8-4986-4A1C-B5A2-5A28CAE46D65}" destId="{30478ED5-0435-4857-860E-2AB01F5E8017}" srcOrd="1" destOrd="0" presId="urn:microsoft.com/office/officeart/2005/8/layout/cycle4"/>
    <dgm:cxn modelId="{928EE6B3-E8A4-4AE3-BB87-220588CE648F}" type="presParOf" srcId="{A2D8CAE1-B4C8-4323-91F6-AF58D1F84A84}" destId="{336282A4-0395-4035-AA3A-98F7B97942FD}" srcOrd="3" destOrd="0" presId="urn:microsoft.com/office/officeart/2005/8/layout/cycle4"/>
    <dgm:cxn modelId="{A52203CB-51F1-45C2-B622-CAE053F195E2}" type="presParOf" srcId="{336282A4-0395-4035-AA3A-98F7B97942FD}" destId="{0F28F4A2-46B4-44A0-A72D-3B2814EDD26B}" srcOrd="0" destOrd="0" presId="urn:microsoft.com/office/officeart/2005/8/layout/cycle4"/>
    <dgm:cxn modelId="{CBC19EC7-88F2-45F7-B732-552F34E48177}" type="presParOf" srcId="{336282A4-0395-4035-AA3A-98F7B97942FD}" destId="{5B7CF5E7-17B2-448D-AA0A-5E4636AEFD19}" srcOrd="1" destOrd="0" presId="urn:microsoft.com/office/officeart/2005/8/layout/cycle4"/>
    <dgm:cxn modelId="{A626FA94-D016-4B33-9C56-709CF3078A37}" type="presParOf" srcId="{A2D8CAE1-B4C8-4323-91F6-AF58D1F84A84}" destId="{CF63ED71-35B5-42C2-899B-9F8F5E026E59}" srcOrd="4" destOrd="0" presId="urn:microsoft.com/office/officeart/2005/8/layout/cycle4"/>
    <dgm:cxn modelId="{0453DB2F-68D1-4913-B95F-8EE514C24418}" type="presParOf" srcId="{21AAB1EE-F46E-4A03-8C9D-7210AB3F6D1B}" destId="{7281E0B0-34B6-4166-BCA9-49302048EFEA}" srcOrd="1" destOrd="0" presId="urn:microsoft.com/office/officeart/2005/8/layout/cycle4"/>
    <dgm:cxn modelId="{3C367A6C-ADF6-49AC-8937-660B3C108232}" type="presParOf" srcId="{7281E0B0-34B6-4166-BCA9-49302048EFEA}" destId="{C6DF98B5-CD33-47E5-BD29-3247AFE8DEF0}" srcOrd="0" destOrd="0" presId="urn:microsoft.com/office/officeart/2005/8/layout/cycle4"/>
    <dgm:cxn modelId="{182AAD26-8F37-4F2D-858B-6BAB2A881DA9}" type="presParOf" srcId="{7281E0B0-34B6-4166-BCA9-49302048EFEA}" destId="{CB257ED8-01F3-4F41-A3FA-3528E22F855E}" srcOrd="1" destOrd="0" presId="urn:microsoft.com/office/officeart/2005/8/layout/cycle4"/>
    <dgm:cxn modelId="{08744ABE-1643-4CD9-9CC4-6BBDC37E7E9C}" type="presParOf" srcId="{7281E0B0-34B6-4166-BCA9-49302048EFEA}" destId="{6168DD2B-F4C5-4889-81A2-B962DC3B5D5A}" srcOrd="2" destOrd="0" presId="urn:microsoft.com/office/officeart/2005/8/layout/cycle4"/>
    <dgm:cxn modelId="{D777DA33-DF50-4464-904E-AFBED6883363}" type="presParOf" srcId="{7281E0B0-34B6-4166-BCA9-49302048EFEA}" destId="{326A887A-1B78-4402-83CC-61E0B1AB7C25}" srcOrd="3" destOrd="0" presId="urn:microsoft.com/office/officeart/2005/8/layout/cycle4"/>
    <dgm:cxn modelId="{94AAEF5E-A430-4375-BF96-97C40C11F08A}" type="presParOf" srcId="{7281E0B0-34B6-4166-BCA9-49302048EFEA}" destId="{2EF2B913-C541-44B1-BFCF-05C170A35C9F}" srcOrd="4" destOrd="0" presId="urn:microsoft.com/office/officeart/2005/8/layout/cycle4"/>
    <dgm:cxn modelId="{20F2E8ED-D02B-4B33-9844-7C7F5E1D9194}" type="presParOf" srcId="{21AAB1EE-F46E-4A03-8C9D-7210AB3F6D1B}" destId="{11B3130A-5691-458F-934B-FB10576F590B}" srcOrd="2" destOrd="0" presId="urn:microsoft.com/office/officeart/2005/8/layout/cycle4"/>
    <dgm:cxn modelId="{BABA76BF-9DEA-4CB9-8AB2-32110363633B}" type="presParOf" srcId="{21AAB1EE-F46E-4A03-8C9D-7210AB3F6D1B}" destId="{D7A6585B-2AB9-475A-80A6-80F8ABB6BA6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FC58D-315C-49AB-AD55-BD53CA220E51}">
      <dsp:nvSpPr>
        <dsp:cNvPr id="0" name=""/>
        <dsp:cNvSpPr/>
      </dsp:nvSpPr>
      <dsp:spPr>
        <a:xfrm>
          <a:off x="4909141" y="3683949"/>
          <a:ext cx="2676281" cy="1733623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MongoDB</a:t>
          </a:r>
          <a:endParaRPr lang="en-IN" sz="2500" kern="1200" dirty="0"/>
        </a:p>
      </dsp:txBody>
      <dsp:txXfrm>
        <a:off x="5750107" y="4155437"/>
        <a:ext cx="1797232" cy="1224053"/>
      </dsp:txXfrm>
    </dsp:sp>
    <dsp:sp modelId="{0F28F4A2-46B4-44A0-A72D-3B2814EDD26B}">
      <dsp:nvSpPr>
        <dsp:cNvPr id="0" name=""/>
        <dsp:cNvSpPr/>
      </dsp:nvSpPr>
      <dsp:spPr>
        <a:xfrm>
          <a:off x="542577" y="3683949"/>
          <a:ext cx="2676281" cy="1733623"/>
        </a:xfrm>
        <a:prstGeom prst="roundRect">
          <a:avLst>
            <a:gd name="adj" fmla="val 10000"/>
          </a:avLst>
        </a:prstGeom>
        <a:solidFill>
          <a:srgbClr val="FFC000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JWT+ </a:t>
          </a:r>
          <a:r>
            <a:rPr lang="en-US" sz="2500" kern="1200" dirty="0" err="1"/>
            <a:t>BCrypt</a:t>
          </a:r>
          <a:endParaRPr lang="en-IN" sz="2500" kern="1200" dirty="0"/>
        </a:p>
      </dsp:txBody>
      <dsp:txXfrm>
        <a:off x="580659" y="4155437"/>
        <a:ext cx="1797232" cy="1224053"/>
      </dsp:txXfrm>
    </dsp:sp>
    <dsp:sp modelId="{76DB1AA8-7E64-4D45-889E-7E4D67539C82}">
      <dsp:nvSpPr>
        <dsp:cNvPr id="0" name=""/>
        <dsp:cNvSpPr/>
      </dsp:nvSpPr>
      <dsp:spPr>
        <a:xfrm>
          <a:off x="4909141" y="0"/>
          <a:ext cx="2676281" cy="1733623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Node.js + Express</a:t>
          </a:r>
          <a:r>
            <a:rPr lang="en-US" sz="2500" kern="1200"/>
            <a:t>.js</a:t>
          </a:r>
          <a:endParaRPr lang="en-IN" sz="2500" kern="1200" dirty="0"/>
        </a:p>
      </dsp:txBody>
      <dsp:txXfrm>
        <a:off x="5750107" y="38082"/>
        <a:ext cx="1797232" cy="1224053"/>
      </dsp:txXfrm>
    </dsp:sp>
    <dsp:sp modelId="{9989F77E-568B-455C-8AE3-20A70CF33092}">
      <dsp:nvSpPr>
        <dsp:cNvPr id="0" name=""/>
        <dsp:cNvSpPr/>
      </dsp:nvSpPr>
      <dsp:spPr>
        <a:xfrm>
          <a:off x="542577" y="0"/>
          <a:ext cx="2676281" cy="1733623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React.js + Redux</a:t>
          </a:r>
          <a:endParaRPr lang="en-IN" sz="2500" kern="1200" dirty="0"/>
        </a:p>
      </dsp:txBody>
      <dsp:txXfrm>
        <a:off x="580659" y="38082"/>
        <a:ext cx="1797232" cy="1224053"/>
      </dsp:txXfrm>
    </dsp:sp>
    <dsp:sp modelId="{C6DF98B5-CD33-47E5-BD29-3247AFE8DEF0}">
      <dsp:nvSpPr>
        <dsp:cNvPr id="0" name=""/>
        <dsp:cNvSpPr/>
      </dsp:nvSpPr>
      <dsp:spPr>
        <a:xfrm>
          <a:off x="1664015" y="308801"/>
          <a:ext cx="2345809" cy="2345809"/>
        </a:xfrm>
        <a:prstGeom prst="pieWedge">
          <a:avLst/>
        </a:prstGeom>
        <a:solidFill>
          <a:schemeClr val="tx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Frontend</a:t>
          </a:r>
          <a:endParaRPr lang="en-IN" sz="2400" kern="1200" dirty="0"/>
        </a:p>
      </dsp:txBody>
      <dsp:txXfrm>
        <a:off x="2351087" y="995873"/>
        <a:ext cx="1658737" cy="1658737"/>
      </dsp:txXfrm>
    </dsp:sp>
    <dsp:sp modelId="{CB257ED8-01F3-4F41-A3FA-3528E22F855E}">
      <dsp:nvSpPr>
        <dsp:cNvPr id="0" name=""/>
        <dsp:cNvSpPr/>
      </dsp:nvSpPr>
      <dsp:spPr>
        <a:xfrm rot="5400000">
          <a:off x="4118175" y="308801"/>
          <a:ext cx="2345809" cy="2345809"/>
        </a:xfrm>
        <a:prstGeom prst="pieWedge">
          <a:avLst/>
        </a:prstGeom>
        <a:solidFill>
          <a:schemeClr val="tx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Backend</a:t>
          </a:r>
          <a:endParaRPr lang="en-IN" sz="2800" kern="1200" dirty="0"/>
        </a:p>
      </dsp:txBody>
      <dsp:txXfrm rot="-5400000">
        <a:off x="4118175" y="995873"/>
        <a:ext cx="1658737" cy="1658737"/>
      </dsp:txXfrm>
    </dsp:sp>
    <dsp:sp modelId="{6168DD2B-F4C5-4889-81A2-B962DC3B5D5A}">
      <dsp:nvSpPr>
        <dsp:cNvPr id="0" name=""/>
        <dsp:cNvSpPr/>
      </dsp:nvSpPr>
      <dsp:spPr>
        <a:xfrm rot="10800000">
          <a:off x="4118175" y="2762962"/>
          <a:ext cx="2345809" cy="2345809"/>
        </a:xfrm>
        <a:prstGeom prst="pieWedge">
          <a:avLst/>
        </a:prstGeom>
        <a:solidFill>
          <a:schemeClr val="tx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Database</a:t>
          </a:r>
          <a:endParaRPr lang="en-IN" sz="2600" kern="1200" dirty="0"/>
        </a:p>
      </dsp:txBody>
      <dsp:txXfrm rot="10800000">
        <a:off x="4118175" y="2762962"/>
        <a:ext cx="1658737" cy="1658737"/>
      </dsp:txXfrm>
    </dsp:sp>
    <dsp:sp modelId="{326A887A-1B78-4402-83CC-61E0B1AB7C25}">
      <dsp:nvSpPr>
        <dsp:cNvPr id="0" name=""/>
        <dsp:cNvSpPr/>
      </dsp:nvSpPr>
      <dsp:spPr>
        <a:xfrm rot="16200000">
          <a:off x="1664015" y="2762962"/>
          <a:ext cx="2345809" cy="2345809"/>
        </a:xfrm>
        <a:prstGeom prst="pieWedge">
          <a:avLst/>
        </a:prstGeom>
        <a:solidFill>
          <a:schemeClr val="tx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Authentication</a:t>
          </a:r>
          <a:endParaRPr lang="en-IN" sz="2800" kern="1200" dirty="0"/>
        </a:p>
      </dsp:txBody>
      <dsp:txXfrm rot="5400000">
        <a:off x="2351087" y="2762962"/>
        <a:ext cx="1658737" cy="1658737"/>
      </dsp:txXfrm>
    </dsp:sp>
    <dsp:sp modelId="{11B3130A-5691-458F-934B-FB10576F590B}">
      <dsp:nvSpPr>
        <dsp:cNvPr id="0" name=""/>
        <dsp:cNvSpPr/>
      </dsp:nvSpPr>
      <dsp:spPr>
        <a:xfrm>
          <a:off x="3659036" y="2221204"/>
          <a:ext cx="809927" cy="704284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A6585B-2AB9-475A-80A6-80F8ABB6BA6D}">
      <dsp:nvSpPr>
        <dsp:cNvPr id="0" name=""/>
        <dsp:cNvSpPr/>
      </dsp:nvSpPr>
      <dsp:spPr>
        <a:xfrm rot="10800000">
          <a:off x="3659036" y="2492083"/>
          <a:ext cx="809927" cy="704284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A2FA8E-B7A5-4391-AD71-DFC6D5A06BE4}" type="datetimeFigureOut">
              <a:rPr lang="en-IN" smtClean="0"/>
              <a:t>22-01-2026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798101-1FE6-4EE4-A1FE-A2BE191586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71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98101-1FE6-4EE4-A1FE-A2BE1915867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1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1/22/2026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1/22/2026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C9A68D-7AC0-FF6D-DCD4-5452408CEE31}"/>
              </a:ext>
            </a:extLst>
          </p:cNvPr>
          <p:cNvSpPr txBox="1"/>
          <p:nvPr/>
        </p:nvSpPr>
        <p:spPr>
          <a:xfrm>
            <a:off x="275303" y="383456"/>
            <a:ext cx="710872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 Parking Management System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8D858ACB-D918-CAAF-7A2F-3E3CD01578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811" b="3811"/>
          <a:stretch>
            <a:fillRect/>
          </a:stretch>
        </p:blipFill>
        <p:spPr>
          <a:xfrm>
            <a:off x="7464425" y="0"/>
            <a:ext cx="472757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AD7E2D-10A4-9E60-FDAE-EB8246FD077C}"/>
              </a:ext>
            </a:extLst>
          </p:cNvPr>
          <p:cNvSpPr txBox="1"/>
          <p:nvPr/>
        </p:nvSpPr>
        <p:spPr>
          <a:xfrm>
            <a:off x="275303" y="2055563"/>
            <a:ext cx="6548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Project Guide: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Karuna Prasad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FC8A6-2A55-528F-CFBE-B40B5C049287}"/>
              </a:ext>
            </a:extLst>
          </p:cNvPr>
          <p:cNvSpPr txBox="1"/>
          <p:nvPr/>
        </p:nvSpPr>
        <p:spPr>
          <a:xfrm>
            <a:off x="275303" y="2989006"/>
            <a:ext cx="56437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Presented By (Group No.07)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250850120127 - Priyanshu Patidar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250850120020 - Akshay Uparikar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250850120032 - Anshul Lodhi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250850120035 - Anurag Tiwari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250850120097 - Manohar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Dudhat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9C8516-A5E9-2472-78A9-5D24D71574F0}"/>
              </a:ext>
            </a:extLst>
          </p:cNvPr>
          <p:cNvSpPr txBox="1"/>
          <p:nvPr/>
        </p:nvSpPr>
        <p:spPr>
          <a:xfrm>
            <a:off x="1101212" y="5633884"/>
            <a:ext cx="4727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PG-DAC CDAC BENGALURU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0931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A06A2CF-6B91-6B8A-4E67-344229D2A7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5594216"/>
              </p:ext>
            </p:extLst>
          </p:nvPr>
        </p:nvGraphicFramePr>
        <p:xfrm>
          <a:off x="2032000" y="353962"/>
          <a:ext cx="8128000" cy="5417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470EBE8-EFFD-8141-FDA6-B2E2DF824748}"/>
              </a:ext>
            </a:extLst>
          </p:cNvPr>
          <p:cNvSpPr txBox="1"/>
          <p:nvPr/>
        </p:nvSpPr>
        <p:spPr>
          <a:xfrm rot="10800000" flipV="1">
            <a:off x="609600" y="6118001"/>
            <a:ext cx="10943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20000"/>
                    <a:lumOff val="80000"/>
                  </a:schemeClr>
                </a:solidFill>
                <a:highlight>
                  <a:srgbClr val="000000"/>
                </a:highlight>
              </a:rPr>
              <a:t> Software Interfaces  </a:t>
            </a:r>
            <a:endParaRPr lang="en-IN" sz="3200" dirty="0">
              <a:solidFill>
                <a:schemeClr val="accent1">
                  <a:lumMod val="20000"/>
                  <a:lumOff val="80000"/>
                </a:schemeClr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88398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1C76595-33A8-62E5-ED4D-902C4D57C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057326"/>
              </p:ext>
            </p:extLst>
          </p:nvPr>
        </p:nvGraphicFramePr>
        <p:xfrm>
          <a:off x="255638" y="206477"/>
          <a:ext cx="11562736" cy="5722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1368">
                  <a:extLst>
                    <a:ext uri="{9D8B030D-6E8A-4147-A177-3AD203B41FA5}">
                      <a16:colId xmlns:a16="http://schemas.microsoft.com/office/drawing/2014/main" val="3645105494"/>
                    </a:ext>
                  </a:extLst>
                </a:gridCol>
                <a:gridCol w="5781368">
                  <a:extLst>
                    <a:ext uri="{9D8B030D-6E8A-4147-A177-3AD203B41FA5}">
                      <a16:colId xmlns:a16="http://schemas.microsoft.com/office/drawing/2014/main" val="2805936421"/>
                    </a:ext>
                  </a:extLst>
                </a:gridCol>
              </a:tblGrid>
              <a:tr h="53557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Frontend Dependencies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Backend Dependencies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495269"/>
                  </a:ext>
                </a:extLst>
              </a:tr>
              <a:tr h="604684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react : UI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express: Web framework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3469954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react-</a:t>
                      </a: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DOM rendering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mongoose : MongoDB ODM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02273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react-router-</a:t>
                      </a: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Routing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jsonwebtoken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JWT 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109357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@reduxjs/toolkit : State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bcryptjs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Password hashing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695873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axios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HTTP 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cors</a:t>
                      </a:r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Cross-origin resource sharing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205461"/>
                  </a:ext>
                </a:extLst>
              </a:tr>
              <a:tr h="78041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socket.io-client : Real-time 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dotenv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Environment 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7224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leaflet : Maps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socket.io : Real-time communication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104781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react-leaflet : React maps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091723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react-icons : Icon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10333"/>
                  </a:ext>
                </a:extLst>
              </a:tr>
              <a:tr h="475213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IN" sz="2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qrcode.react</a:t>
                      </a:r>
                      <a:r>
                        <a:rPr lang="en-IN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QR code generation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746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3571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0EA0D-5FA9-CAB0-3553-7FEE0B5FC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Future Scope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BA16F-0A04-67E0-8C37-7C7BBE301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439" y="2015732"/>
            <a:ext cx="11051458" cy="345061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parking system can be enhanced by adding sensors to display real-time slot availability. 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 codes can be integrated with automatic gates for faster and contactless entry and exit. 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mobile app can be developed for booking, payments, and QR scanning. </a:t>
            </a:r>
          </a:p>
          <a:p>
            <a:pPr algn="jus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features will make the system suitable for large areas like malls, airports, offices, and smart cities.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510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5693F-6410-A42E-E935-D856F3906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5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4550E-4084-4659-8316-2B515E31C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55" y="2015732"/>
            <a:ext cx="11385755" cy="345061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Car Parking Management System is a web-based solution that allows users to register, book parking slots in advance, and make secure online payments. A QR code-based entry and exit system ensures faster and safer parking operations. Overall, this project reduces manual work, improves efficiency, and provides a simple digital solution for parking management.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054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4870D9-0722-E1A8-7885-88EAD50646DE}"/>
              </a:ext>
            </a:extLst>
          </p:cNvPr>
          <p:cNvSpPr txBox="1"/>
          <p:nvPr/>
        </p:nvSpPr>
        <p:spPr>
          <a:xfrm>
            <a:off x="757084" y="1868130"/>
            <a:ext cx="1143491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latin typeface="Arial Black" panose="020B0A04020102020204" pitchFamily="34" charset="0"/>
              </a:rPr>
              <a:t>Thank You…</a:t>
            </a:r>
            <a:endParaRPr lang="en-IN" sz="115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235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C743A0-2A3F-0167-6D8E-A543684A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Introduction</a:t>
            </a:r>
            <a:endParaRPr lang="en-IN" sz="54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78F5516-3148-478C-A7DC-27CFE5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33" y="2015732"/>
            <a:ext cx="6668972" cy="38926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Urban parking has become a critical challenge as vehicle ownership continues to rise.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Traditional parking systems create frustration, waste time, and contribute to traffic congestion.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Our web application addresses these pain points by digitizing the entire parking management process, from booking to payment.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0A5D79-9D3B-F07E-54C3-CAA33920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812" y="2015731"/>
            <a:ext cx="4411227" cy="389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5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8D21-760E-A89C-AA39-24CEA07FB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Project Objective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8FD3E-2B9F-6B34-6400-B7AA7E035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129" y="2015732"/>
            <a:ext cx="11513574" cy="40377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Parking Slot Booking: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Reserve parking spots in advance via a simple web interface.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Authentication: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Role-based login for drivers and admins with strong security.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Keeping: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logs of vehicles, bookings, and transactions.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Control: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to manage slots, users, and system settings.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Updates: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availability display for optimized usage.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515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62261C-2992-1535-4907-594C24920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Problem Statement</a:t>
            </a:r>
            <a:endParaRPr lang="en-IN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A63C04-8090-0CBC-C63B-C0255326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265" y="2015732"/>
            <a:ext cx="10425589" cy="3450613"/>
          </a:xfrm>
        </p:spPr>
        <p:txBody>
          <a:bodyPr>
            <a:normAutofit/>
          </a:bodyPr>
          <a:lstStyle/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parking systems cause inefficiency, errors, and delays.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real-time updates → congestion and dissatisfaction.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Paper-based ticketing is outdated and error-prone.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a secure, automated, and scalable solution.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36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8E2F-90C1-90C8-96E4-482DF56A7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Solution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EA29C-2ADA-5CC8-676B-C92767230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33" y="2015732"/>
            <a:ext cx="10435422" cy="3450613"/>
          </a:xfrm>
        </p:spPr>
        <p:txBody>
          <a:bodyPr/>
          <a:lstStyle/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digital platform for users and parking staff.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Staff dashboard for slot management.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 Pre-Book/On spot slot booking, online/offline payments, smooth entry/exit from system.</a:t>
            </a:r>
          </a:p>
          <a:p>
            <a:pPr fontAlgn="t"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Records: Digital logs of vehicles, bookings, and transactions at one platform.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0109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3EE72-26DE-8C57-4AD4-843837FE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Key Feature Of Project</a:t>
            </a:r>
            <a:endParaRPr lang="en-IN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5E7241-48C3-7A6B-7E84-37A385AF592F}"/>
              </a:ext>
            </a:extLst>
          </p:cNvPr>
          <p:cNvSpPr txBox="1"/>
          <p:nvPr/>
        </p:nvSpPr>
        <p:spPr>
          <a:xfrm>
            <a:off x="422787" y="1936956"/>
            <a:ext cx="11169445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User Authentication System: </a:t>
            </a:r>
            <a:r>
              <a:rPr lang="en-US" sz="20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Secure login and registration with JWT tokens, password encryption, and role-based access control.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Vehicle Registration Module: </a:t>
            </a:r>
            <a:r>
              <a:rPr lang="en-US" sz="20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Complete vehicle information including Vehicle Number, Vehicle Type and owner details for validation.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Inter Bold" pitchFamily="34" charset="-122"/>
                <a:cs typeface="Arial" panose="020B0604020202020204" pitchFamily="34" charset="0"/>
              </a:rPr>
              <a:t>Admin Dashboard: </a:t>
            </a:r>
            <a:r>
              <a:rPr lang="en-US" sz="20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Comprehensive management interface for manage &amp; assign security staff, managing users.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Intelligent Slot Allocation: </a:t>
            </a:r>
            <a:r>
              <a:rPr lang="en-US" sz="2000" dirty="0">
                <a:solidFill>
                  <a:srgbClr val="272525"/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Automated parking space assignment based on availability, vehicle type, and user preferences.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290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E4538C3-8A71-D297-6B49-CA51E40A9FBB}"/>
              </a:ext>
            </a:extLst>
          </p:cNvPr>
          <p:cNvSpPr/>
          <p:nvPr/>
        </p:nvSpPr>
        <p:spPr>
          <a:xfrm>
            <a:off x="442452" y="711200"/>
            <a:ext cx="2639415" cy="118533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2197891-006E-3EE6-080C-89AEE2D929B2}"/>
              </a:ext>
            </a:extLst>
          </p:cNvPr>
          <p:cNvSpPr/>
          <p:nvPr/>
        </p:nvSpPr>
        <p:spPr>
          <a:xfrm>
            <a:off x="4345858" y="750120"/>
            <a:ext cx="2622482" cy="118533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632F283-6125-CE00-A79A-A014900BE853}"/>
              </a:ext>
            </a:extLst>
          </p:cNvPr>
          <p:cNvSpPr/>
          <p:nvPr/>
        </p:nvSpPr>
        <p:spPr>
          <a:xfrm>
            <a:off x="8504904" y="730865"/>
            <a:ext cx="2448231" cy="116566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468181A-A5D4-8B38-5824-E59268915416}"/>
              </a:ext>
            </a:extLst>
          </p:cNvPr>
          <p:cNvSpPr/>
          <p:nvPr/>
        </p:nvSpPr>
        <p:spPr>
          <a:xfrm>
            <a:off x="3081867" y="1042219"/>
            <a:ext cx="1263991" cy="5467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02C96AD-5D4D-593D-1C5B-F557A3FD056F}"/>
              </a:ext>
            </a:extLst>
          </p:cNvPr>
          <p:cNvSpPr/>
          <p:nvPr/>
        </p:nvSpPr>
        <p:spPr>
          <a:xfrm>
            <a:off x="6985273" y="1018730"/>
            <a:ext cx="1519631" cy="5702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9D22E584-8705-EC1E-538D-09A7B35EC193}"/>
              </a:ext>
            </a:extLst>
          </p:cNvPr>
          <p:cNvSpPr/>
          <p:nvPr/>
        </p:nvSpPr>
        <p:spPr>
          <a:xfrm>
            <a:off x="9022735" y="1896533"/>
            <a:ext cx="740697" cy="93930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2A41E88-0F76-8270-95AA-7C8C9EBAD1ED}"/>
              </a:ext>
            </a:extLst>
          </p:cNvPr>
          <p:cNvSpPr/>
          <p:nvPr/>
        </p:nvSpPr>
        <p:spPr>
          <a:xfrm>
            <a:off x="8504904" y="2835834"/>
            <a:ext cx="2489745" cy="10028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01F9ABFB-FA7E-CAC8-5111-CBEBA451A7FD}"/>
              </a:ext>
            </a:extLst>
          </p:cNvPr>
          <p:cNvSpPr/>
          <p:nvPr/>
        </p:nvSpPr>
        <p:spPr>
          <a:xfrm>
            <a:off x="3081867" y="3044326"/>
            <a:ext cx="1430317" cy="54678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ABE4EE1-DB3F-12DE-24E1-A7EEF46B21F3}"/>
              </a:ext>
            </a:extLst>
          </p:cNvPr>
          <p:cNvSpPr/>
          <p:nvPr/>
        </p:nvSpPr>
        <p:spPr>
          <a:xfrm>
            <a:off x="442452" y="2820805"/>
            <a:ext cx="2639415" cy="10028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968E6A64-37F8-8B68-E063-2BAD700EF699}"/>
              </a:ext>
            </a:extLst>
          </p:cNvPr>
          <p:cNvSpPr/>
          <p:nvPr/>
        </p:nvSpPr>
        <p:spPr>
          <a:xfrm rot="10800000">
            <a:off x="3100167" y="4781459"/>
            <a:ext cx="1374875" cy="54678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8C36335-36C4-84DE-4261-DA307DC8397D}"/>
              </a:ext>
            </a:extLst>
          </p:cNvPr>
          <p:cNvSpPr/>
          <p:nvPr/>
        </p:nvSpPr>
        <p:spPr>
          <a:xfrm>
            <a:off x="8490700" y="4573927"/>
            <a:ext cx="2462435" cy="10028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F0BB06-4448-A1B5-5B22-8C28CFCC32C9}"/>
              </a:ext>
            </a:extLst>
          </p:cNvPr>
          <p:cNvSpPr txBox="1"/>
          <p:nvPr/>
        </p:nvSpPr>
        <p:spPr>
          <a:xfrm>
            <a:off x="747254" y="796414"/>
            <a:ext cx="17206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/</a:t>
            </a:r>
          </a:p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DBCD12-9F3A-0DCC-86D6-AE9D50C504C7}"/>
              </a:ext>
            </a:extLst>
          </p:cNvPr>
          <p:cNvSpPr txBox="1"/>
          <p:nvPr/>
        </p:nvSpPr>
        <p:spPr>
          <a:xfrm>
            <a:off x="4493343" y="875071"/>
            <a:ext cx="22712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Nearest Parking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C6ABDD1-F6F7-F62A-D774-431DCACDC26F}"/>
              </a:ext>
            </a:extLst>
          </p:cNvPr>
          <p:cNvSpPr txBox="1"/>
          <p:nvPr/>
        </p:nvSpPr>
        <p:spPr>
          <a:xfrm>
            <a:off x="8622890" y="996560"/>
            <a:ext cx="23302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Slot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A5929B-B6E8-818B-AB4F-8391CBB86749}"/>
              </a:ext>
            </a:extLst>
          </p:cNvPr>
          <p:cNvSpPr txBox="1"/>
          <p:nvPr/>
        </p:nvSpPr>
        <p:spPr>
          <a:xfrm>
            <a:off x="8780206" y="2946870"/>
            <a:ext cx="19664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Ticket Generation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0378F6-35AE-96A0-1E46-F21C7D0E87ED}"/>
              </a:ext>
            </a:extLst>
          </p:cNvPr>
          <p:cNvSpPr txBox="1"/>
          <p:nvPr/>
        </p:nvSpPr>
        <p:spPr>
          <a:xfrm>
            <a:off x="8780206" y="4800283"/>
            <a:ext cx="18801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08C2BB9-9EC7-5F1D-B809-13BDABCB2D8C}"/>
              </a:ext>
            </a:extLst>
          </p:cNvPr>
          <p:cNvSpPr txBox="1"/>
          <p:nvPr/>
        </p:nvSpPr>
        <p:spPr>
          <a:xfrm>
            <a:off x="619432" y="6185858"/>
            <a:ext cx="11061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highlight>
                  <a:srgbClr val="FFFF00"/>
                </a:highlight>
              </a:rPr>
              <a:t>User</a:t>
            </a:r>
            <a:r>
              <a:rPr lang="en-US" sz="3200" dirty="0">
                <a:highlight>
                  <a:srgbClr val="FFFF00"/>
                </a:highlight>
              </a:rPr>
              <a:t> Flow</a:t>
            </a:r>
            <a:endParaRPr lang="en-IN" sz="3200" dirty="0">
              <a:highlight>
                <a:srgbClr val="FFFF00"/>
              </a:highlight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119085A-B826-69B0-06C8-77F8DCF07CFD}"/>
              </a:ext>
            </a:extLst>
          </p:cNvPr>
          <p:cNvSpPr/>
          <p:nvPr/>
        </p:nvSpPr>
        <p:spPr>
          <a:xfrm>
            <a:off x="4456742" y="2924572"/>
            <a:ext cx="2639415" cy="9141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78A7D30-F62C-CF3F-BC2B-DBF1D61BD2EC}"/>
              </a:ext>
            </a:extLst>
          </p:cNvPr>
          <p:cNvSpPr/>
          <p:nvPr/>
        </p:nvSpPr>
        <p:spPr>
          <a:xfrm rot="5400000">
            <a:off x="7482347" y="2661209"/>
            <a:ext cx="619433" cy="139181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C6F26B-8681-CC88-BF0B-122AABED0976}"/>
              </a:ext>
            </a:extLst>
          </p:cNvPr>
          <p:cNvSpPr txBox="1"/>
          <p:nvPr/>
        </p:nvSpPr>
        <p:spPr>
          <a:xfrm>
            <a:off x="4655028" y="3126658"/>
            <a:ext cx="21095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 To Parking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449AAE-79EB-313E-5915-98E8FF050153}"/>
              </a:ext>
            </a:extLst>
          </p:cNvPr>
          <p:cNvSpPr txBox="1"/>
          <p:nvPr/>
        </p:nvSpPr>
        <p:spPr>
          <a:xfrm>
            <a:off x="9910917" y="2000284"/>
            <a:ext cx="213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Book Confirmed</a:t>
            </a:r>
            <a:endParaRPr lang="en-IN" sz="2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2388BA1-4AC8-9283-73C1-570DCB11B127}"/>
              </a:ext>
            </a:extLst>
          </p:cNvPr>
          <p:cNvSpPr/>
          <p:nvPr/>
        </p:nvSpPr>
        <p:spPr>
          <a:xfrm>
            <a:off x="442451" y="4606132"/>
            <a:ext cx="2639413" cy="9593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D2C73399-EF1E-B7CE-183E-F37F99C832C9}"/>
              </a:ext>
            </a:extLst>
          </p:cNvPr>
          <p:cNvSpPr/>
          <p:nvPr/>
        </p:nvSpPr>
        <p:spPr>
          <a:xfrm>
            <a:off x="1337187" y="3823696"/>
            <a:ext cx="580103" cy="78243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FC51D8D-74F3-DBD3-BAF3-152EC14D00DF}"/>
              </a:ext>
            </a:extLst>
          </p:cNvPr>
          <p:cNvSpPr/>
          <p:nvPr/>
        </p:nvSpPr>
        <p:spPr>
          <a:xfrm>
            <a:off x="4475042" y="4606132"/>
            <a:ext cx="2602814" cy="9141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F9F87C04-357E-524C-4529-B0DFE47E8BEF}"/>
              </a:ext>
            </a:extLst>
          </p:cNvPr>
          <p:cNvSpPr/>
          <p:nvPr/>
        </p:nvSpPr>
        <p:spPr>
          <a:xfrm rot="10800000">
            <a:off x="7096159" y="4800282"/>
            <a:ext cx="1374875" cy="54678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EB9390-9F3F-2F54-1D65-C3CD1DBC0436}"/>
              </a:ext>
            </a:extLst>
          </p:cNvPr>
          <p:cNvSpPr txBox="1"/>
          <p:nvPr/>
        </p:nvSpPr>
        <p:spPr>
          <a:xfrm>
            <a:off x="3224712" y="2356408"/>
            <a:ext cx="143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At Exit Time</a:t>
            </a:r>
            <a:endParaRPr lang="en-IN" sz="2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57BBA63-D113-57A1-6AE9-1A4690293516}"/>
              </a:ext>
            </a:extLst>
          </p:cNvPr>
          <p:cNvSpPr txBox="1"/>
          <p:nvPr/>
        </p:nvSpPr>
        <p:spPr>
          <a:xfrm>
            <a:off x="663682" y="3051851"/>
            <a:ext cx="2086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F1C421-FA00-635C-987B-F9ACC728C9AD}"/>
              </a:ext>
            </a:extLst>
          </p:cNvPr>
          <p:cNvSpPr txBox="1"/>
          <p:nvPr/>
        </p:nvSpPr>
        <p:spPr>
          <a:xfrm>
            <a:off x="497352" y="4800282"/>
            <a:ext cx="25233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Cash/QR Payment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15DF82-0C4F-7333-44F2-D4DB54C1C690}"/>
              </a:ext>
            </a:extLst>
          </p:cNvPr>
          <p:cNvSpPr txBox="1"/>
          <p:nvPr/>
        </p:nvSpPr>
        <p:spPr>
          <a:xfrm>
            <a:off x="4655028" y="4781459"/>
            <a:ext cx="2313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Success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30E9CA-E949-A722-B1B0-79A0C9A16910}"/>
              </a:ext>
            </a:extLst>
          </p:cNvPr>
          <p:cNvSpPr txBox="1"/>
          <p:nvPr/>
        </p:nvSpPr>
        <p:spPr>
          <a:xfrm>
            <a:off x="3160936" y="683028"/>
            <a:ext cx="2271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Park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88194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8A82E61-8D88-FBF2-3789-2B9CD6CE9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545" y="229288"/>
            <a:ext cx="9916909" cy="55538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E9E397-6F2E-78C8-05A8-8040F413FF67}"/>
              </a:ext>
            </a:extLst>
          </p:cNvPr>
          <p:cNvSpPr txBox="1"/>
          <p:nvPr/>
        </p:nvSpPr>
        <p:spPr>
          <a:xfrm>
            <a:off x="3372465" y="6184490"/>
            <a:ext cx="5132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highlight>
                  <a:srgbClr val="FFFF00"/>
                </a:highlight>
              </a:rPr>
              <a:t>Admin Side</a:t>
            </a:r>
            <a:endParaRPr lang="en-IN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26757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3E545B-A971-33E4-4000-8EE1FFCD2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839" y="93142"/>
            <a:ext cx="9370224" cy="5914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6CE061-786F-8AFF-DABF-2CC8CC81368D}"/>
              </a:ext>
            </a:extLst>
          </p:cNvPr>
          <p:cNvSpPr txBox="1"/>
          <p:nvPr/>
        </p:nvSpPr>
        <p:spPr>
          <a:xfrm>
            <a:off x="1484671" y="6174658"/>
            <a:ext cx="9370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highlight>
                  <a:srgbClr val="FFFF00"/>
                </a:highlight>
              </a:rPr>
              <a:t>Security Staff Side</a:t>
            </a:r>
            <a:endParaRPr lang="en-IN" sz="3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3545627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791</TotalTime>
  <Words>605</Words>
  <Application>Microsoft Office PowerPoint</Application>
  <PresentationFormat>Widescreen</PresentationFormat>
  <Paragraphs>88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Black</vt:lpstr>
      <vt:lpstr>Calibri</vt:lpstr>
      <vt:lpstr>Gill Sans MT</vt:lpstr>
      <vt:lpstr>Times New Roman</vt:lpstr>
      <vt:lpstr>Wingdings</vt:lpstr>
      <vt:lpstr>Gallery</vt:lpstr>
      <vt:lpstr>PowerPoint Presentation</vt:lpstr>
      <vt:lpstr>Introduction</vt:lpstr>
      <vt:lpstr>Project Objective</vt:lpstr>
      <vt:lpstr>Problem Statement</vt:lpstr>
      <vt:lpstr>Solution</vt:lpstr>
      <vt:lpstr>Key Feature Of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Akshay Uparikar</dc:creator>
  <cp:lastModifiedBy>Akshay Uparikar</cp:lastModifiedBy>
  <cp:revision>7</cp:revision>
  <dcterms:created xsi:type="dcterms:W3CDTF">2026-01-20T14:15:39Z</dcterms:created>
  <dcterms:modified xsi:type="dcterms:W3CDTF">2026-01-22T08:31:51Z</dcterms:modified>
</cp:coreProperties>
</file>

<file path=docProps/thumbnail.jpeg>
</file>